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316" r:id="rId3"/>
    <p:sldId id="287" r:id="rId4"/>
    <p:sldId id="328" r:id="rId5"/>
    <p:sldId id="318" r:id="rId6"/>
    <p:sldId id="319" r:id="rId7"/>
    <p:sldId id="320" r:id="rId8"/>
    <p:sldId id="321" r:id="rId9"/>
    <p:sldId id="323" r:id="rId10"/>
    <p:sldId id="327" r:id="rId11"/>
    <p:sldId id="322" r:id="rId12"/>
    <p:sldId id="326" r:id="rId13"/>
    <p:sldId id="324" r:id="rId14"/>
    <p:sldId id="315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14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94660"/>
  </p:normalViewPr>
  <p:slideViewPr>
    <p:cSldViewPr>
      <p:cViewPr varScale="1">
        <p:scale>
          <a:sx n="64" d="100"/>
          <a:sy n="64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Fonction exponentielle</a:t>
            </a:r>
            <a:br>
              <a:rPr lang="fr-FR" sz="8900" dirty="0"/>
            </a:br>
            <a:r>
              <a:rPr lang="fr-FR" dirty="0"/>
              <a:t>Série 3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600" dirty="0"/>
              <a:t>	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4−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6500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600" dirty="0"/>
              <a:t>	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520000"/>
                <a:ext cx="7488832" cy="14968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−5</m:t>
                              </m:r>
                            </m:sup>
                          </m:sSup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+3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²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520000"/>
                <a:ext cx="7488832" cy="1496820"/>
              </a:xfrm>
              <a:prstGeom prst="rect">
                <a:avLst/>
              </a:prstGeom>
              <a:blipFill>
                <a:blip r:embed="rId2"/>
                <a:stretch>
                  <a:fillRect b="-40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3403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²</m:t>
                      </m:r>
                      <m:sSup>
                        <m:sSup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6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200"/>
              <a:t>	</a:t>
            </a:r>
            <a:endParaRPr lang="fr-FR" sz="3600" i="1" dirty="0">
              <a:latin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46282B3-AE9B-41F1-A5FE-D52256281B03}"/>
                  </a:ext>
                </a:extLst>
              </p:cNvPr>
              <p:cNvSpPr txBox="1"/>
              <p:nvPr/>
            </p:nvSpPr>
            <p:spPr>
              <a:xfrm>
                <a:off x="827584" y="2520000"/>
                <a:ext cx="7488832" cy="148220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</m:t>
                          </m:r>
                          <m:sSup>
                            <m:sSupPr>
                              <m:ctrlP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46282B3-AE9B-41F1-A5FE-D52256281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520000"/>
                <a:ext cx="7488832" cy="148220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7433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r>
              <a:rPr lang="fr-FR" sz="3200" dirty="0">
                <a:solidFill>
                  <a:srgbClr val="00B050"/>
                </a:solidFill>
              </a:rPr>
              <a:t>	</a:t>
            </a:r>
            <a:endParaRPr lang="fr-FR" sz="3200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200" dirty="0"/>
              <a:t>	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=5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1798638" algn="l"/>
                    <a:tab pos="2879725" algn="l"/>
                    <a:tab pos="3959225" algn="l"/>
                    <a:tab pos="5038725" algn="l"/>
                    <a:tab pos="6119813" algn="l"/>
                  </a:tabLst>
                </a:pP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	</a:t>
                </a:r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0061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𝑥𝑒</m:t>
                          </m:r>
                        </m:e>
                        <m:sup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:r>
                  <a:rPr lang="fr-FR" sz="3200" dirty="0"/>
                  <a:t>	</a:t>
                </a: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	</a:t>
                </a:r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08509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=3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𝑥𝑒</m:t>
                          </m:r>
                        </m:e>
                        <m:sup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.</a:t>
                </a:r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239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.</a:t>
                </a:r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629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200" dirty="0"/>
              <a:t>	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520000"/>
                <a:ext cx="7488832" cy="42211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i="1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800" i="1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fr-FR" sz="4800" b="0" i="0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.	</a:t>
                </a:r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520000"/>
                <a:ext cx="7488832" cy="422115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060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Dérivation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fr-FR" dirty="0"/>
              </a:p>
              <a:p>
                <a:pPr marL="0" indent="0" algn="ctr">
                  <a:lnSpc>
                    <a:spcPct val="170000"/>
                  </a:lnSpc>
                  <a:buNone/>
                </a:pPr>
                <a:r>
                  <a:rPr lang="fr-FR" sz="5200" dirty="0"/>
                  <a:t>Reconnaître le type de la fonction </a:t>
                </a:r>
                <a14:m>
                  <m:oMath xmlns:m="http://schemas.openxmlformats.org/officeDocument/2006/math">
                    <m:r>
                      <a:rPr lang="fr-FR" sz="520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5200" dirty="0"/>
                  <a:t> à dériver.</a:t>
                </a:r>
                <a:endParaRPr lang="fr-FR" sz="42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fr-FR" sz="48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.</a:t>
                </a:r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741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600" dirty="0"/>
              <a:t>	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4−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𝑎𝑥</m:t>
                        </m:r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d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	</a:t>
                </a:r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3381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600" dirty="0"/>
              <a:t>	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520000"/>
                <a:ext cx="7488832" cy="43302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−5</m:t>
                              </m:r>
                            </m:sup>
                          </m:s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</m:t>
                          </m:r>
                        </m:num>
                        <m:den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²</m:t>
                          </m:r>
                        </m:den>
                      </m:f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8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num>
                      <m:den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.	</a:t>
                </a:r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520000"/>
                <a:ext cx="7488832" cy="433028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945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²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.</a:t>
                </a:r>
                <a:endParaRPr lang="fr-FR" sz="4800" dirty="0">
                  <a:solidFill>
                    <a:schemeClr val="tx2"/>
                  </a:solidFill>
                </a:endParaRPr>
              </a:p>
              <a:p>
                <a:endParaRPr lang="fr-FR" sz="4800" dirty="0"/>
              </a:p>
            </p:txBody>
          </p:sp>
        </mc:Choice>
        <mc:Fallback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32008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482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200" dirty="0"/>
              <a:t>	</a:t>
            </a:r>
            <a:endParaRPr lang="fr-FR" sz="3600" i="1" dirty="0">
              <a:latin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46282B3-AE9B-41F1-A5FE-D52256281B03}"/>
                  </a:ext>
                </a:extLst>
              </p:cNvPr>
              <p:cNvSpPr txBox="1"/>
              <p:nvPr/>
            </p:nvSpPr>
            <p:spPr>
              <a:xfrm>
                <a:off x="827584" y="2404054"/>
                <a:ext cx="7488832" cy="34519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</m:t>
                          </m:r>
                          <m:sSup>
                            <m:sSupPr>
                              <m:ctrlP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fr-FR" sz="4800" dirty="0"/>
              </a:p>
              <a:p>
                <a:pPr algn="ctr"/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14:m>
                  <m:oMath xmlns:m="http://schemas.openxmlformats.org/officeDocument/2006/math">
                    <m:r>
                      <a:rPr lang="fr-FR" sz="48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48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car</a:t>
                </a:r>
              </a:p>
              <a:p>
                <a:pPr algn="ctr"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:r>
                  <a:rPr lang="fr-FR" sz="4800" dirty="0">
                    <a:solidFill>
                      <a:srgbClr val="00B050"/>
                    </a:solidFill>
                  </a:rPr>
                  <a:t>en simplifiant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=−3</m:t>
                    </m:r>
                    <m:sSup>
                      <m:sSupPr>
                        <m:ctrlP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4800" dirty="0">
                  <a:solidFill>
                    <a:schemeClr val="tx2"/>
                  </a:solidFill>
                </a:endParaRPr>
              </a:p>
            </p:txBody>
          </p:sp>
        </mc:Choice>
        <mc:Fallback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46282B3-AE9B-41F1-A5FE-D52256281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404054"/>
                <a:ext cx="7488832" cy="3451971"/>
              </a:xfrm>
              <a:prstGeom prst="rect">
                <a:avLst/>
              </a:prstGeom>
              <a:blipFill>
                <a:blip r:embed="rId2"/>
                <a:stretch>
                  <a:fillRect l="-4153" b="-987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3369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br>
                  <a:rPr lang="fr-FR" sz="32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32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  <a:tabLst>
                    <a:tab pos="720000" algn="l"/>
                    <a:tab pos="1800000" algn="l"/>
                    <a:tab pos="2880000" algn="l"/>
                    <a:tab pos="3960000" algn="l"/>
                    <a:tab pos="5040000" algn="l"/>
                    <a:tab pos="6120000" algn="l"/>
                  </a:tabLst>
                </a:pPr>
                <a:r>
                  <a:rPr lang="fr-FR" sz="3200" dirty="0"/>
                  <a:t>	</a:t>
                </a:r>
                <a14:m>
                  <m:oMath xmlns:m="http://schemas.openxmlformats.org/officeDocument/2006/math">
                    <m:r>
                      <a:rPr lang="fr-FR" sz="4800" b="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 est du type </a:t>
                </a:r>
                <a14:m>
                  <m:oMath xmlns:m="http://schemas.openxmlformats.org/officeDocument/2006/math"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𝑢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sz="48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fr-FR" sz="48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fr-FR" sz="4800" dirty="0">
                    <a:solidFill>
                      <a:srgbClr val="00B050"/>
                    </a:solidFill>
                  </a:rPr>
                  <a:t>	</a:t>
                </a:r>
                <a:endParaRPr lang="fr-FR" sz="4800" dirty="0">
                  <a:solidFill>
                    <a:schemeClr val="tx2"/>
                  </a:solidFill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=3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200" dirty="0"/>
              <a:t>	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=5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3321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𝑥𝑒</m:t>
                          </m:r>
                        </m:e>
                        <m:sup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2776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=3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𝑥𝑒</m:t>
                          </m:r>
                        </m:e>
                        <m:sup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6828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fr-FR" sz="4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9318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>
              <a:buNone/>
              <a:tabLst>
                <a:tab pos="720000" algn="l"/>
                <a:tab pos="1800000" algn="l"/>
                <a:tab pos="2880000" algn="l"/>
                <a:tab pos="3960000" algn="l"/>
                <a:tab pos="5040000" algn="l"/>
                <a:tab pos="6120000" algn="l"/>
              </a:tabLst>
            </a:pPr>
            <a:r>
              <a:rPr lang="fr-FR" sz="3200" dirty="0"/>
              <a:t>	</a:t>
            </a: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520000"/>
                <a:ext cx="7488832" cy="13876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fr-FR" sz="4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8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520000"/>
                <a:ext cx="7488832" cy="138768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6073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880000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98641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589</TotalTime>
  <Words>312</Words>
  <Application>Microsoft Office PowerPoint</Application>
  <PresentationFormat>Affichage à l'écran (4:3)</PresentationFormat>
  <Paragraphs>167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0" baseType="lpstr">
      <vt:lpstr>Calibri</vt:lpstr>
      <vt:lpstr>Cambria Math</vt:lpstr>
      <vt:lpstr>Constantia</vt:lpstr>
      <vt:lpstr>Wingdings 2</vt:lpstr>
      <vt:lpstr>Débit</vt:lpstr>
      <vt:lpstr>Fonction exponentielle Série 3</vt:lpstr>
      <vt:lpstr>Dérivation</vt:lpstr>
      <vt:lpstr>Question 0 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Exponentielle 1ère</dc:title>
  <dc:creator>véro</dc:creator>
  <cp:lastModifiedBy>christine coitout</cp:lastModifiedBy>
  <cp:revision>129</cp:revision>
  <dcterms:created xsi:type="dcterms:W3CDTF">2017-06-06T15:31:06Z</dcterms:created>
  <dcterms:modified xsi:type="dcterms:W3CDTF">2021-03-27T10:22:08Z</dcterms:modified>
</cp:coreProperties>
</file>